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79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4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4CE95C-19EE-45EC-9AD2-D0FAFE841F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659908-43D3-4340-A825-9A1B4F0D62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943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59908-43D3-4340-A825-9A1B4F0D621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2409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659908-43D3-4340-A825-9A1B4F0D621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6786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9D212-654F-4422-A112-6731178AE4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3F0569B-9A3E-4BFA-B236-B43B945AE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0F9AF9-E727-4D6C-AC22-6844C88C6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72127B-913D-4052-92A3-D95458611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D5DBD4-5FEF-4A36-A07F-4E4839308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9730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DF351E-D154-4AAE-A5FC-789EBF1D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D0051A8-EBDF-42B1-A1D2-188C817E7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75849C-D062-4663-8D26-09FD6A9A3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9A4CF6-970C-4FD7-AC17-E3A03D9A0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BFDC45-FA0B-4B79-9E00-49A5E58CB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2764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BC7AE56-CDE2-40C1-892E-8A742A7E7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B94404D-F9D7-402E-89D7-FF6D40339F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A4D388-3FCE-466F-B83D-A6AFA97B1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D577AD-98F3-4624-BF25-0B58F5FD2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753324-A293-486B-BDFD-B99D7E965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2042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03F1CD-3030-4501-AE61-EA8E0174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2E62AD-6505-43CC-817F-C6EBFF061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784A69-1090-4888-8619-4607D993D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4FBDC4-67A8-445F-82C5-F79ED6157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646DB8-65FA-42F6-9112-CF8E6E468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672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857BCA-AFFD-4A3D-907C-2B81E477B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58E7BA-DFA9-4798-B51F-646A6C303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1BF078-2293-4ED7-8E31-1EAAE45A2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3D815C-8EE4-43D6-8B96-1EA79F107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AF6F80-A5FF-405B-8545-8220F6F51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4384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01CD59-F436-47AA-98B3-DBF6607D1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37CE32-0B0F-47A8-B4A7-6D273911D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DF5308A-E9C2-4E54-A7C2-C1704C4FEB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0FEA72-AB68-4E68-A04E-8AA9E3ED3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66765BE-AEF5-4C5B-A18E-E1CE7D521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45FC369-331F-43F5-8F7F-E933A6B06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4334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C89D60-38A9-48F6-BD81-E50E1B944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F0A059-F652-4EA4-B4AC-59BCADFA3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660596A-EB21-4A83-A693-6FFE97E99B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69B7D7-CE6F-480E-BA25-81110E7DDD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4A5E6A3-C457-48D0-9F26-34A3F45D60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62ECFD9-9A9B-4E19-BEEE-0EDAF0535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248B033-01C4-4848-B032-E76309046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890F02-1429-47B5-92B5-BB76A1A2E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0355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A302F5-4060-4669-9721-F9958F4F7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DF26F66-8278-4478-A957-E007B3963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D35F645-611C-4BDB-B57F-2FCDC1C47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40FE4B2-6943-40C2-BF9B-7B3CE40D3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66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0E776D0-E480-4852-93B8-50B7BA5DE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423725E-CAB7-4780-83EF-B85F6E163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B1BE407-B45F-4D87-898E-3C7A8634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32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B85087-25F5-48D6-98AF-3FD32A40A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957617-A4A1-4FF9-8801-04CB271DB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66A766-994E-4593-BB3E-F40CEBE431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0018B93-7E7D-40F8-A84F-C49E2E94E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3780EC8-61FD-484B-B012-E91D529B0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E8C3C6A-D4E3-406A-BD61-BB5D01DF4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46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F475AD-27F4-4B37-9BBC-06C59331B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4953E30-DC06-42A5-921B-12DDFF1161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E1293D4-B59F-4FFE-A6BF-6C14B34857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B603D9-A1A2-4C23-BE08-84914DAFD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5EA1104-5773-4A47-AFEC-330B5F22C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F45BE9-C4D8-4355-97E1-F3B14D851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5939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5168F6-0A8E-4D28-976B-B5990A7D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8ED99D-A93B-44BA-A00A-7D31BB158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1F64ED-D817-4A87-B3E5-6425A7D20F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A4629-5804-453B-81F7-23F944E4EC6C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9387AF-4854-401C-8E5A-578076C2E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FD8FB9-3961-4FA2-A34D-3618C65B75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E6706-8967-489D-AD01-B803E02F5E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321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B0DCE176-1911-44E5-BC1F-F5AF598BD296}"/>
              </a:ext>
            </a:extLst>
          </p:cNvPr>
          <p:cNvSpPr/>
          <p:nvPr/>
        </p:nvSpPr>
        <p:spPr>
          <a:xfrm>
            <a:off x="-143933" y="-84667"/>
            <a:ext cx="12835466" cy="7213600"/>
          </a:xfrm>
          <a:prstGeom prst="rect">
            <a:avLst/>
          </a:prstGeom>
          <a:solidFill>
            <a:srgbClr val="E37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Равнобедренный треугольник 9">
            <a:extLst>
              <a:ext uri="{FF2B5EF4-FFF2-40B4-BE49-F238E27FC236}">
                <a16:creationId xmlns:a16="http://schemas.microsoft.com/office/drawing/2014/main" id="{8E7F689C-02E1-4593-89F4-328327426F83}"/>
              </a:ext>
            </a:extLst>
          </p:cNvPr>
          <p:cNvSpPr/>
          <p:nvPr/>
        </p:nvSpPr>
        <p:spPr>
          <a:xfrm rot="686423">
            <a:off x="9542068" y="-1212507"/>
            <a:ext cx="4504024" cy="7213600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0D4D2FD-735F-4B04-A13C-08252F1E91E1}"/>
              </a:ext>
            </a:extLst>
          </p:cNvPr>
          <p:cNvSpPr/>
          <p:nvPr/>
        </p:nvSpPr>
        <p:spPr>
          <a:xfrm>
            <a:off x="-875805" y="-518644"/>
            <a:ext cx="12147019" cy="40407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A6A93932-37CE-4C01-AEEF-E40CCAE0E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14" y="2717799"/>
            <a:ext cx="4001612" cy="480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6DDF0A-D0AD-49F6-B3F8-6E04B0084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dirty="0" err="1"/>
              <a:t>MonsterCardBot</a:t>
            </a:r>
            <a:r>
              <a:rPr lang="en-US" sz="4400" dirty="0"/>
              <a:t> –</a:t>
            </a:r>
            <a:r>
              <a:rPr lang="ru-RU" sz="4400" dirty="0"/>
              <a:t> ваш путеводитель в мир понимания механик игры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9A56262-2444-46A8-9C8B-45BD79D98E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2200" y="5862638"/>
            <a:ext cx="9144000" cy="1655762"/>
          </a:xfrm>
        </p:spPr>
        <p:txBody>
          <a:bodyPr/>
          <a:lstStyle/>
          <a:p>
            <a:r>
              <a:rPr lang="en-US" dirty="0"/>
              <a:t>Directed by</a:t>
            </a:r>
            <a:r>
              <a:rPr lang="ru-RU" dirty="0"/>
              <a:t>: </a:t>
            </a:r>
            <a:r>
              <a:rPr lang="ru-RU" dirty="0" err="1"/>
              <a:t>Ильяшик</a:t>
            </a:r>
            <a:r>
              <a:rPr lang="ru-RU" dirty="0"/>
              <a:t> Никита и Бармин Захар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034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0CBF396-7D71-424A-A5B9-3854A28D658E}"/>
              </a:ext>
            </a:extLst>
          </p:cNvPr>
          <p:cNvSpPr/>
          <p:nvPr/>
        </p:nvSpPr>
        <p:spPr>
          <a:xfrm>
            <a:off x="-143933" y="-84667"/>
            <a:ext cx="12835466" cy="7213600"/>
          </a:xfrm>
          <a:prstGeom prst="rect">
            <a:avLst/>
          </a:prstGeom>
          <a:solidFill>
            <a:srgbClr val="E37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Равнобедренный треугольник 3">
            <a:extLst>
              <a:ext uri="{FF2B5EF4-FFF2-40B4-BE49-F238E27FC236}">
                <a16:creationId xmlns:a16="http://schemas.microsoft.com/office/drawing/2014/main" id="{14AACC66-AECB-4248-A9B4-D7310490F550}"/>
              </a:ext>
            </a:extLst>
          </p:cNvPr>
          <p:cNvSpPr/>
          <p:nvPr/>
        </p:nvSpPr>
        <p:spPr>
          <a:xfrm rot="686423">
            <a:off x="9542068" y="-1212507"/>
            <a:ext cx="4504024" cy="7213600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E69C388-8FB7-4700-BA02-07C186ADFD50}"/>
              </a:ext>
            </a:extLst>
          </p:cNvPr>
          <p:cNvSpPr/>
          <p:nvPr/>
        </p:nvSpPr>
        <p:spPr>
          <a:xfrm>
            <a:off x="-610339" y="-390661"/>
            <a:ext cx="12147019" cy="40407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D1BE68F-0F30-4F57-A83A-1FAA5BA70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933" y="3650116"/>
            <a:ext cx="5893691" cy="392912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391F3E-7B1F-4493-A8E0-F579C81A9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480" y="304164"/>
            <a:ext cx="10515600" cy="1325563"/>
          </a:xfrm>
        </p:spPr>
        <p:txBody>
          <a:bodyPr/>
          <a:lstStyle/>
          <a:p>
            <a:r>
              <a:rPr lang="ru-RU" dirty="0"/>
              <a:t>Главные особенности бота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D836F4-EAF4-4E27-9914-F5BD87938D60}"/>
              </a:ext>
            </a:extLst>
          </p:cNvPr>
          <p:cNvSpPr txBox="1"/>
          <p:nvPr/>
        </p:nvSpPr>
        <p:spPr>
          <a:xfrm>
            <a:off x="357051" y="1994263"/>
            <a:ext cx="1164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Наш бот - первый и единственный в своём экземпляре, он способен выдавать карточки для оружия, на которых содержится вся необходимая информация для вас как для игрока в </a:t>
            </a:r>
            <a:r>
              <a:rPr lang="en-US" dirty="0"/>
              <a:t>Monster Hunter: World</a:t>
            </a:r>
            <a:r>
              <a:rPr lang="ru-RU" dirty="0"/>
              <a:t>.</a:t>
            </a:r>
          </a:p>
        </p:txBody>
      </p:sp>
      <p:sp>
        <p:nvSpPr>
          <p:cNvPr id="7" name="AutoShape 2" descr="Picture background">
            <a:extLst>
              <a:ext uri="{FF2B5EF4-FFF2-40B4-BE49-F238E27FC236}">
                <a16:creationId xmlns:a16="http://schemas.microsoft.com/office/drawing/2014/main" id="{911D6008-DC8A-4FA3-BBFA-CF5E473356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4D6D48-6784-42CE-9CD3-03CFAF7E14E7}"/>
              </a:ext>
            </a:extLst>
          </p:cNvPr>
          <p:cNvSpPr txBox="1"/>
          <p:nvPr/>
        </p:nvSpPr>
        <p:spPr>
          <a:xfrm>
            <a:off x="5877788" y="5835963"/>
            <a:ext cx="47505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ighlight>
                  <a:srgbClr val="C0C0C0"/>
                </a:highlight>
              </a:rPr>
              <a:t>Так же он собирает статистику зашедших пользователей, что позволяет отслеживать статистику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73B0A8-C154-46E1-BB0C-8ABA67EEE5AF}"/>
              </a:ext>
            </a:extLst>
          </p:cNvPr>
          <p:cNvSpPr txBox="1"/>
          <p:nvPr/>
        </p:nvSpPr>
        <p:spPr>
          <a:xfrm>
            <a:off x="5877788" y="3650116"/>
            <a:ext cx="5288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highlight>
                  <a:srgbClr val="C0C0C0"/>
                </a:highlight>
              </a:rPr>
              <a:t>Также у него есть пространство для тактического манёвра, в котором мы можем улучшить карточки и сделать его ботом не только для одной игры серии, а как минимум для 3 начиная с </a:t>
            </a:r>
            <a:r>
              <a:rPr lang="en-US" dirty="0">
                <a:highlight>
                  <a:srgbClr val="C0C0C0"/>
                </a:highlight>
              </a:rPr>
              <a:t>World</a:t>
            </a:r>
            <a:r>
              <a:rPr lang="ru-RU" dirty="0">
                <a:highlight>
                  <a:srgbClr val="C0C0C0"/>
                </a:highlight>
              </a:rPr>
              <a:t> и заканчивая </a:t>
            </a:r>
            <a:r>
              <a:rPr lang="en-US" dirty="0">
                <a:highlight>
                  <a:srgbClr val="C0C0C0"/>
                </a:highlight>
              </a:rPr>
              <a:t>Wilds</a:t>
            </a:r>
            <a:r>
              <a:rPr lang="ru-RU" dirty="0">
                <a:highlight>
                  <a:srgbClr val="C0C0C0"/>
                </a:highlight>
              </a:rPr>
              <a:t> и последующими играми серии </a:t>
            </a:r>
            <a:r>
              <a:rPr lang="en-US" dirty="0">
                <a:highlight>
                  <a:srgbClr val="C0C0C0"/>
                </a:highlight>
              </a:rPr>
              <a:t>Monster Hunter</a:t>
            </a:r>
            <a:endParaRPr lang="ru-RU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391816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6F3D091-AC6E-47AB-A566-AC7B83FC334B}"/>
              </a:ext>
            </a:extLst>
          </p:cNvPr>
          <p:cNvSpPr/>
          <p:nvPr/>
        </p:nvSpPr>
        <p:spPr>
          <a:xfrm>
            <a:off x="-143933" y="-84667"/>
            <a:ext cx="12835466" cy="7213600"/>
          </a:xfrm>
          <a:prstGeom prst="rect">
            <a:avLst/>
          </a:prstGeom>
          <a:solidFill>
            <a:srgbClr val="E37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Равнобедренный треугольник 5">
            <a:extLst>
              <a:ext uri="{FF2B5EF4-FFF2-40B4-BE49-F238E27FC236}">
                <a16:creationId xmlns:a16="http://schemas.microsoft.com/office/drawing/2014/main" id="{FE22E91D-CA1B-43D6-92C9-235D2118B577}"/>
              </a:ext>
            </a:extLst>
          </p:cNvPr>
          <p:cNvSpPr/>
          <p:nvPr/>
        </p:nvSpPr>
        <p:spPr>
          <a:xfrm rot="686423">
            <a:off x="9542068" y="-1212507"/>
            <a:ext cx="4504024" cy="7213600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67AFDA2-114E-4CC1-9767-D0328AC61B9E}"/>
              </a:ext>
            </a:extLst>
          </p:cNvPr>
          <p:cNvSpPr/>
          <p:nvPr/>
        </p:nvSpPr>
        <p:spPr>
          <a:xfrm>
            <a:off x="-610339" y="-390661"/>
            <a:ext cx="12147019" cy="40407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0325A6-4B46-44DB-99D3-7AC9C8887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Самая сложная часть в его истории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96F05C-01B1-4886-864D-DAE5AE71467C}"/>
              </a:ext>
            </a:extLst>
          </p:cNvPr>
          <p:cNvSpPr txBox="1"/>
          <p:nvPr/>
        </p:nvSpPr>
        <p:spPr>
          <a:xfrm>
            <a:off x="0" y="2306280"/>
            <a:ext cx="11016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Даже с учётом того, что наш бот выглядит весьма просто в его разработку мы вложились весьма недёшево, несколько дней труда по 4.5 часа и множество несостыковок с которыми мы столкнулись во время написания кода</a:t>
            </a:r>
          </a:p>
        </p:txBody>
      </p:sp>
      <p:sp>
        <p:nvSpPr>
          <p:cNvPr id="9" name="AutoShape 2" descr="Picture background">
            <a:extLst>
              <a:ext uri="{FF2B5EF4-FFF2-40B4-BE49-F238E27FC236}">
                <a16:creationId xmlns:a16="http://schemas.microsoft.com/office/drawing/2014/main" id="{19E91207-2CF4-4381-AF55-73C8A6A255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B549852-CC12-4315-A5BD-315D7882F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70416"/>
            <a:ext cx="5686697" cy="319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225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9A09793-7A08-4A66-A41D-26BCCB877E81}"/>
              </a:ext>
            </a:extLst>
          </p:cNvPr>
          <p:cNvSpPr/>
          <p:nvPr/>
        </p:nvSpPr>
        <p:spPr>
          <a:xfrm>
            <a:off x="-143933" y="-84667"/>
            <a:ext cx="12835466" cy="7213600"/>
          </a:xfrm>
          <a:prstGeom prst="rect">
            <a:avLst/>
          </a:prstGeom>
          <a:solidFill>
            <a:srgbClr val="E37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>
            <a:extLst>
              <a:ext uri="{FF2B5EF4-FFF2-40B4-BE49-F238E27FC236}">
                <a16:creationId xmlns:a16="http://schemas.microsoft.com/office/drawing/2014/main" id="{1786D8D7-1591-4F13-9870-D6837C198D70}"/>
              </a:ext>
            </a:extLst>
          </p:cNvPr>
          <p:cNvSpPr/>
          <p:nvPr/>
        </p:nvSpPr>
        <p:spPr>
          <a:xfrm rot="686423">
            <a:off x="9542068" y="-1212507"/>
            <a:ext cx="4504024" cy="7213600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239EA64-0F79-494F-87E4-3A41765DAE0A}"/>
              </a:ext>
            </a:extLst>
          </p:cNvPr>
          <p:cNvSpPr/>
          <p:nvPr/>
        </p:nvSpPr>
        <p:spPr>
          <a:xfrm>
            <a:off x="-610339" y="-390661"/>
            <a:ext cx="12147019" cy="40407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B82BBC-0AC6-4185-B0A0-2A208954A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451"/>
            <a:ext cx="10515600" cy="1325563"/>
          </a:xfrm>
        </p:spPr>
        <p:txBody>
          <a:bodyPr/>
          <a:lstStyle/>
          <a:p>
            <a:r>
              <a:rPr lang="ru-RU" dirty="0"/>
              <a:t>Как работает наш бот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09FEDD-5738-4DFF-B2DC-F66E3E4A893B}"/>
              </a:ext>
            </a:extLst>
          </p:cNvPr>
          <p:cNvSpPr txBox="1"/>
          <p:nvPr/>
        </p:nvSpPr>
        <p:spPr>
          <a:xfrm>
            <a:off x="339634" y="1629727"/>
            <a:ext cx="111970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Наш бот работает до безумия просто, вы отправляет </a:t>
            </a:r>
            <a:r>
              <a:rPr lang="en-US" dirty="0"/>
              <a:t>/start </a:t>
            </a:r>
            <a:r>
              <a:rPr lang="ru-RU" dirty="0"/>
              <a:t>и бот спрашивает какое оружие вы хотите узнать получше, после выбора оружия и стихии, бот отправляет карточку с общей информацией об оружии (его крафт, моделька и монстры против которых оно будет более эффективно)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9175477-3AE4-4A81-A8B5-5789170C59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6622"/>
            <a:ext cx="5691338" cy="320137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DA5C58D-521C-440F-BE3A-B3D67EE347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737" y="2914876"/>
            <a:ext cx="5042263" cy="28362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8B3153-8184-46CC-AD8D-216CE800D336}"/>
              </a:ext>
            </a:extLst>
          </p:cNvPr>
          <p:cNvSpPr txBox="1"/>
          <p:nvPr/>
        </p:nvSpPr>
        <p:spPr>
          <a:xfrm>
            <a:off x="6096000" y="6125218"/>
            <a:ext cx="69537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https://github.com/NikolaTesla1234/TELEGRAMM-BOT---MONSTER_CARD_BOT/tree/main</a:t>
            </a:r>
          </a:p>
        </p:txBody>
      </p:sp>
    </p:spTree>
    <p:extLst>
      <p:ext uri="{BB962C8B-B14F-4D97-AF65-F5344CB8AC3E}">
        <p14:creationId xmlns:p14="http://schemas.microsoft.com/office/powerpoint/2010/main" val="1187510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74B2F02-55B3-4648-89F6-BF5298B34068}"/>
              </a:ext>
            </a:extLst>
          </p:cNvPr>
          <p:cNvSpPr/>
          <p:nvPr/>
        </p:nvSpPr>
        <p:spPr>
          <a:xfrm>
            <a:off x="-143933" y="-84667"/>
            <a:ext cx="12835466" cy="7213600"/>
          </a:xfrm>
          <a:prstGeom prst="rect">
            <a:avLst/>
          </a:prstGeom>
          <a:solidFill>
            <a:srgbClr val="E37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>
            <a:extLst>
              <a:ext uri="{FF2B5EF4-FFF2-40B4-BE49-F238E27FC236}">
                <a16:creationId xmlns:a16="http://schemas.microsoft.com/office/drawing/2014/main" id="{FBAE5C50-F9B9-4967-95C8-D0C2AC86CA1D}"/>
              </a:ext>
            </a:extLst>
          </p:cNvPr>
          <p:cNvSpPr/>
          <p:nvPr/>
        </p:nvSpPr>
        <p:spPr>
          <a:xfrm rot="686423">
            <a:off x="9542068" y="-1212507"/>
            <a:ext cx="4504024" cy="7213600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39F58AA-D8B2-4BD4-BB0A-BA78CC39F416}"/>
              </a:ext>
            </a:extLst>
          </p:cNvPr>
          <p:cNvSpPr/>
          <p:nvPr/>
        </p:nvSpPr>
        <p:spPr>
          <a:xfrm>
            <a:off x="-610339" y="-390661"/>
            <a:ext cx="12147019" cy="404077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D8C138-138C-4392-B85C-8B8F5C1A9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Спасибо за внимание</a:t>
            </a:r>
          </a:p>
        </p:txBody>
      </p:sp>
      <p:pic>
        <p:nvPicPr>
          <p:cNvPr id="6" name="Picture 4" descr="a cartoon drawing of a girl with purple eyes and a hat">
            <a:extLst>
              <a:ext uri="{FF2B5EF4-FFF2-40B4-BE49-F238E27FC236}">
                <a16:creationId xmlns:a16="http://schemas.microsoft.com/office/drawing/2014/main" id="{D98253FE-15E0-4EF3-8C20-4F1597B969E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424" y="2629580"/>
            <a:ext cx="474345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3DD302C-E6BA-4440-AC29-4E24EA600B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0401" y="1475351"/>
            <a:ext cx="3980927" cy="52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086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228</Words>
  <Application>Microsoft Office PowerPoint</Application>
  <PresentationFormat>Широкоэкранный</PresentationFormat>
  <Paragraphs>14</Paragraphs>
  <Slides>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MonsterCardBot – ваш путеводитель в мир понимания механик игры</vt:lpstr>
      <vt:lpstr>Главные особенности бота</vt:lpstr>
      <vt:lpstr>Самая сложная часть в его истории</vt:lpstr>
      <vt:lpstr>Как работает наш бот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MonsterCardBot – ваш путеводитель в мир понимания механик игры</dc:title>
  <dc:creator>Захар Бармин</dc:creator>
  <cp:lastModifiedBy>Захар Бармин</cp:lastModifiedBy>
  <cp:revision>9</cp:revision>
  <dcterms:created xsi:type="dcterms:W3CDTF">2025-06-07T03:38:41Z</dcterms:created>
  <dcterms:modified xsi:type="dcterms:W3CDTF">2025-06-07T05:05:00Z</dcterms:modified>
</cp:coreProperties>
</file>

<file path=docProps/thumbnail.jpeg>
</file>